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Economica" panose="020B060402020202020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42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7ae6375b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7ae6375b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7ae6375b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7ae6375b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Ta opp at hvis et barn blir mobbet eller mobber andre, så VIL skolen ALLTID ta kontakt med foresatte.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7ae6375b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7ae6375b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Gode prøver som måler de ferdighetene som elevene trenger. Gode analyseverktøy.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7ae6375b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7ae6375b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Øverst: Gruppen presterer over landsgjennomsnittet på de seks tekstene som prøven består av.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Nederst: Sammenligning. Prosent pr. mestringsnivå. Snitt Eiganes/Stavanger: 52, Rog/Norge: 50.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7ae6375b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7ae6375b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Snitt: 52, 51, 50, 50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7ae6375b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7ae6375b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Snitt: 54, 51, 50, 50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7ae6375b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7ae6375b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7ae6375b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7ae6375b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7ae6375ba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7ae6375ba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Eiganes fra 54 til 52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7ae6375b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7ae6375b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7ae6375b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7ae6375b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5.-7.trinn. 91% som har svart. Obligatorisk for 7.trinn. Disse tallene som blir offentliggjort. Analyserapport Udir: Kan velge ut trinn, klasse, kjønn. La elevene få se resultatene, være med å evaluere.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7ae6375b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7ae6375b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7ae6375b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7ae6375b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7ae6375b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7ae6375b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Analyseverktøy Conexus Insight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7ae6375b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7ae6375b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7ae6375b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7ae6375b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7ae6375b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7ae6375b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64% som har svart. Obligatorisk for 3. og 6.trinn (disse som offentliggjøres). Vi tar den hvert år for alle trinn.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7ae6375b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7ae6375b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7ae6375b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7ae6375b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Undersøkelser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Nasjonale prøver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Til FAU-møtet 07.12.20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3349"/>
            <a:ext cx="8839201" cy="74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64375"/>
            <a:ext cx="8839197" cy="376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/>
              <a:t>1: 4,7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/>
              <a:t>2: 4,9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/>
              <a:t>3: 4,6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50" y="1368075"/>
            <a:ext cx="8875901" cy="14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Nasjonale prøver 2020</a:t>
            </a: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8. (og 9.) trinn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5.trinn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	Engelsk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	Regning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o"/>
              <a:t>	Lesing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77215"/>
            <a:ext cx="8832301" cy="288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50" y="3125050"/>
            <a:ext cx="8422565" cy="17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00" y="392450"/>
            <a:ext cx="5681975" cy="5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73675"/>
            <a:ext cx="8485001" cy="391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153650"/>
            <a:ext cx="85206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Lesing, 8.trinn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54325"/>
            <a:ext cx="8199824" cy="430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Nasjonale prøver 5.trinn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Engelsk: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o" sz="1600"/>
              <a:t>Snitt: 53, 52, 51, 50</a:t>
            </a:r>
            <a:endParaRPr sz="1600"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1955200"/>
            <a:ext cx="8872377" cy="16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311700" y="230400"/>
            <a:ext cx="8520600" cy="46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Engelsk 5.trinn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o" sz="1500"/>
              <a:t>Snitt Eiganes fra 54 til 53</a:t>
            </a:r>
            <a:endParaRPr sz="1500"/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50" y="667825"/>
            <a:ext cx="8904099" cy="359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311700" y="262963"/>
            <a:ext cx="8520600" cy="44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Regning 5.trinn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o" sz="1600"/>
              <a:t>Snitt Eiganes fra 54 til 52</a:t>
            </a:r>
            <a:endParaRPr sz="1600"/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75" y="1044875"/>
            <a:ext cx="8788401" cy="285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311700" y="25860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Lesing 5.trinn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o" sz="1600"/>
              <a:t>Snitt: 52, 51, 50, 50</a:t>
            </a:r>
            <a:endParaRPr sz="1600"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00" y="827875"/>
            <a:ext cx="8967602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Elevundersøkelsen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5" y="1667975"/>
            <a:ext cx="8875899" cy="1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DEKOM: Desentralisert kompetanseutvikling</a:t>
            </a: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Midt-Rogaland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Samarbeid i klynger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Klynge to: Eiganes, Tasta, Skeie og UiS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/>
              <a:t>Mål: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Øke lesekompetansen i alle fag i et elevaktivt perspektiv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Vi er alle leselærere!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Gode leseoppdrag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/>
              <a:t>Bruke Nasjonale prøver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87400"/>
            <a:ext cx="8839200" cy="3650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25" y="119875"/>
            <a:ext cx="8471649" cy="49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25" y="248975"/>
            <a:ext cx="8918225" cy="18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0226" y="2363725"/>
            <a:ext cx="5668375" cy="23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6725"/>
            <a:ext cx="8839201" cy="329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Foreldreundersøkelsen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75" y="1225225"/>
            <a:ext cx="8875901" cy="26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6850"/>
            <a:ext cx="8839201" cy="225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39473"/>
            <a:ext cx="5199363" cy="226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6975"/>
            <a:ext cx="8839200" cy="146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34024"/>
            <a:ext cx="8839200" cy="1584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Skjermfremvisning (16:9)</PresentationFormat>
  <Paragraphs>70</Paragraphs>
  <Slides>20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Open Sans</vt:lpstr>
      <vt:lpstr>Economica</vt:lpstr>
      <vt:lpstr>Arial</vt:lpstr>
      <vt:lpstr>Luxe</vt:lpstr>
      <vt:lpstr>Undersøkelser Nasjonale prøver</vt:lpstr>
      <vt:lpstr>Elevundersøkelsen</vt:lpstr>
      <vt:lpstr>PowerPoint-presentasjon</vt:lpstr>
      <vt:lpstr>PowerPoint-presentasjon</vt:lpstr>
      <vt:lpstr>PowerPoint-presentasjon</vt:lpstr>
      <vt:lpstr>PowerPoint-presentasjon</vt:lpstr>
      <vt:lpstr>Foreldreundersøkelsen</vt:lpstr>
      <vt:lpstr>PowerPoint-presentasjon</vt:lpstr>
      <vt:lpstr>PowerPoint-presentasjon</vt:lpstr>
      <vt:lpstr>PowerPoint-presentasjon</vt:lpstr>
      <vt:lpstr>PowerPoint-presentasjon</vt:lpstr>
      <vt:lpstr>Nasjonale prøver 2020</vt:lpstr>
      <vt:lpstr>PowerPoint-presentasjon</vt:lpstr>
      <vt:lpstr>PowerPoint-presentasjon</vt:lpstr>
      <vt:lpstr>Lesing, 8.trinn</vt:lpstr>
      <vt:lpstr>Nasjonale prøver 5.trinn</vt:lpstr>
      <vt:lpstr>PowerPoint-presentasjon</vt:lpstr>
      <vt:lpstr>PowerPoint-presentasjon</vt:lpstr>
      <vt:lpstr>PowerPoint-presentasjon</vt:lpstr>
      <vt:lpstr>DEKOM: Desentralisert kompetanseutvikling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Undersøkelser Nasjonale prøver</dc:title>
  <dc:creator>Jone Selvikvåg</dc:creator>
  <cp:lastModifiedBy>Jone Selvikvåg</cp:lastModifiedBy>
  <cp:revision>1</cp:revision>
  <dcterms:modified xsi:type="dcterms:W3CDTF">2021-08-12T10:51:54Z</dcterms:modified>
</cp:coreProperties>
</file>